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77672-0467-40EE-9A83-CEADB2E3FA1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5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400" smtClean="0"/>
              <a:t>組織知識創造模式五階段</a:t>
            </a:r>
          </a:p>
        </p:txBody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964613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Nonaka &amp; Takeuchi(1995)</a:t>
            </a:r>
            <a:r>
              <a:rPr lang="zh-TW" altLang="en-US" sz="2200" smtClean="0"/>
              <a:t>透過知識轉化的過程，提出組織知識創造模式五階段：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1.</a:t>
            </a:r>
            <a:r>
              <a:rPr lang="zh-TW" altLang="en-US" sz="2200" b="1" smtClean="0"/>
              <a:t>分享內隱知識</a:t>
            </a:r>
            <a:r>
              <a:rPr lang="zh-TW" altLang="en-US" sz="2200" smtClean="0"/>
              <a:t>：內隱知識是透過經驗所獲得，較無法用語言描述，因此要與他人溝通或傳遞時也較為困難。因此在背景、觀點和動機不同的許多個體分享內隱知識時，就變成組織知識創造關鍵的第一步。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2.</a:t>
            </a:r>
            <a:r>
              <a:rPr lang="zh-TW" altLang="en-US" sz="2200" b="1" smtClean="0"/>
              <a:t>創造觀念</a:t>
            </a:r>
            <a:r>
              <a:rPr lang="zh-TW" altLang="en-US" sz="2200" smtClean="0"/>
              <a:t>：內隱和外顯知識最強烈的互動發生在此階段，一旦分享的心智模式在互動的範圍內完成，組織的小組便可藉由進一步的持續性會談方式將其表達的更明確。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3.</a:t>
            </a:r>
            <a:r>
              <a:rPr lang="zh-TW" altLang="en-US" sz="2200" b="1" smtClean="0"/>
              <a:t>證明觀念的適當性</a:t>
            </a:r>
            <a:r>
              <a:rPr lang="zh-TW" altLang="en-US" sz="2200" smtClean="0"/>
              <a:t>：個人或小組創造出的新觀念必須在某一階段加以確認，包括決定新觀念對組織和社會而言，是否值得等問題。這與過濾過程十分相似，在此過程中，個人下意識似乎不斷的在確認或過濾資訊、觀念或知識。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4.</a:t>
            </a:r>
            <a:r>
              <a:rPr lang="zh-TW" altLang="en-US" sz="2200" b="1" smtClean="0"/>
              <a:t>建立雛型</a:t>
            </a:r>
            <a:r>
              <a:rPr lang="zh-TW" altLang="en-US" sz="2200" smtClean="0"/>
              <a:t>：在此階段已經確認的觀念會被轉化為較有形或具體的原型，在新產品發展的個案中，產品模型可視為雛型。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5.</a:t>
            </a:r>
            <a:r>
              <a:rPr lang="zh-TW" altLang="en-US" sz="2200" b="1" smtClean="0"/>
              <a:t>跨層次的知識擴展</a:t>
            </a:r>
            <a:r>
              <a:rPr lang="zh-TW" altLang="en-US" sz="2200" smtClean="0"/>
              <a:t>：組織知識創造的過程是一個不斷自我提昇的過程，並非雛型建立之後就結束。新的觀念經創造、確認及模組化後會繼續進行，在其它層次上發展成知識創造的新循環。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1E8077-8E59-4469-84DA-EF226F2E4FC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51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新知識探索與利用策略的比較</a:t>
            </a:r>
          </a:p>
        </p:txBody>
      </p:sp>
      <p:graphicFrame>
        <p:nvGraphicFramePr>
          <p:cNvPr id="1516617" name="Group 73"/>
          <p:cNvGraphicFramePr>
            <a:graphicFrameLocks noGrp="1"/>
          </p:cNvGraphicFramePr>
          <p:nvPr/>
        </p:nvGraphicFramePr>
        <p:xfrm>
          <a:off x="539750" y="1268413"/>
          <a:ext cx="8135938" cy="4386204"/>
        </p:xfrm>
        <a:graphic>
          <a:graphicData uri="http://schemas.openxmlformats.org/drawingml/2006/table">
            <a:tbl>
              <a:tblPr/>
              <a:tblGrid>
                <a:gridCol w="2016125"/>
                <a:gridCol w="2952750"/>
                <a:gridCol w="3167063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　知識策略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新知識探索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既有知識充分利用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策略目的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創新、先占優勢、領先對手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既有知識資源充分利用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組織的學習方式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雙環圈學習模式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單環圈學習模式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適合的情境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動態新興產業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靜態穩定產業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實施的重點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冒險挑戰的文化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流暢的知識管理流程與彈性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8079" name="Text Box 30"/>
          <p:cNvSpPr txBox="1">
            <a:spLocks noChangeArrowheads="1"/>
          </p:cNvSpPr>
          <p:nvPr/>
        </p:nvSpPr>
        <p:spPr bwMode="auto">
          <a:xfrm>
            <a:off x="2987675" y="616585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資料來源：林東清，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2003</a:t>
            </a:r>
          </a:p>
        </p:txBody>
      </p:sp>
      <p:pic>
        <p:nvPicPr>
          <p:cNvPr id="258080" name="Picture 37" descr="j028278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51725" y="5229225"/>
            <a:ext cx="1276350" cy="12192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9CBEB-11F1-401D-B0C1-9433DA12C12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1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675687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新知識探索與利用策略的比較（續）</a:t>
            </a:r>
          </a:p>
        </p:txBody>
      </p:sp>
      <p:graphicFrame>
        <p:nvGraphicFramePr>
          <p:cNvPr id="1517612" name="Group 44"/>
          <p:cNvGraphicFramePr>
            <a:graphicFrameLocks noGrp="1"/>
          </p:cNvGraphicFramePr>
          <p:nvPr/>
        </p:nvGraphicFramePr>
        <p:xfrm>
          <a:off x="900113" y="1773238"/>
          <a:ext cx="7467600" cy="3348612"/>
        </p:xfrm>
        <a:graphic>
          <a:graphicData uri="http://schemas.openxmlformats.org/drawingml/2006/table">
            <a:tbl>
              <a:tblPr/>
              <a:tblGrid>
                <a:gridCol w="2133600"/>
                <a:gridCol w="2743200"/>
                <a:gridCol w="25908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　知識策略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新知識探索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既有知識充分利用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優點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難以模仿的創新先占優勢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成本低、風險小、成效快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缺點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風險大、成本高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報酬低、進步有限、過時技術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9095" name="Text Box 22"/>
          <p:cNvSpPr txBox="1">
            <a:spLocks noChangeArrowheads="1"/>
          </p:cNvSpPr>
          <p:nvPr/>
        </p:nvSpPr>
        <p:spPr bwMode="auto">
          <a:xfrm>
            <a:off x="2987675" y="616585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資料來源：林東清，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418</Words>
  <Application>Microsoft Office PowerPoint</Application>
  <PresentationFormat>如螢幕大小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Arial</vt:lpstr>
      <vt:lpstr>Symbol</vt:lpstr>
      <vt:lpstr>Times New Roman</vt:lpstr>
      <vt:lpstr>教學目標</vt:lpstr>
      <vt:lpstr>組織知識創造模式五階段</vt:lpstr>
      <vt:lpstr>新知識探索與利用策略的比較</vt:lpstr>
      <vt:lpstr>新知識探索與利用策略的比較（續）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組織知識創造模式五階段</dc:title>
  <dc:creator>Your User Name</dc:creator>
  <cp:lastModifiedBy>George Lee</cp:lastModifiedBy>
  <cp:revision>1</cp:revision>
  <dcterms:created xsi:type="dcterms:W3CDTF">2010-07-14T02:24:31Z</dcterms:created>
  <dcterms:modified xsi:type="dcterms:W3CDTF">2017-09-12T07:01:27Z</dcterms:modified>
</cp:coreProperties>
</file>